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71" r:id="rId9"/>
    <p:sldId id="261" r:id="rId10"/>
    <p:sldId id="262" r:id="rId11"/>
    <p:sldId id="263" r:id="rId12"/>
    <p:sldId id="264" r:id="rId13"/>
    <p:sldId id="266" r:id="rId14"/>
    <p:sldId id="267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27 ЯНВАРЯ ДЕНЬ ПАМЯТИ ЖЕРТВ ХОЛОКОСТА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" y="774699"/>
            <a:ext cx="9444100" cy="5988565"/>
          </a:xfrm>
        </p:spPr>
      </p:pic>
    </p:spTree>
    <p:extLst>
      <p:ext uri="{BB962C8B-B14F-4D97-AF65-F5344CB8AC3E}">
        <p14:creationId xmlns:p14="http://schemas.microsoft.com/office/powerpoint/2010/main" val="13722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" y="601704"/>
            <a:ext cx="9629646" cy="6178037"/>
          </a:xfrm>
        </p:spPr>
      </p:pic>
    </p:spTree>
    <p:extLst>
      <p:ext uri="{BB962C8B-B14F-4D97-AF65-F5344CB8AC3E}">
        <p14:creationId xmlns:p14="http://schemas.microsoft.com/office/powerpoint/2010/main" val="16611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0" y="601705"/>
            <a:ext cx="9572731" cy="6178036"/>
          </a:xfrm>
        </p:spPr>
      </p:pic>
    </p:spTree>
    <p:extLst>
      <p:ext uri="{BB962C8B-B14F-4D97-AF65-F5344CB8AC3E}">
        <p14:creationId xmlns:p14="http://schemas.microsoft.com/office/powerpoint/2010/main" val="29553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" y="592101"/>
            <a:ext cx="9637691" cy="6179402"/>
          </a:xfrm>
        </p:spPr>
      </p:pic>
    </p:spTree>
    <p:extLst>
      <p:ext uri="{BB962C8B-B14F-4D97-AF65-F5344CB8AC3E}">
        <p14:creationId xmlns:p14="http://schemas.microsoft.com/office/powerpoint/2010/main" val="34428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" y="660393"/>
            <a:ext cx="9662406" cy="6094634"/>
          </a:xfrm>
        </p:spPr>
      </p:pic>
    </p:spTree>
    <p:extLst>
      <p:ext uri="{BB962C8B-B14F-4D97-AF65-F5344CB8AC3E}">
        <p14:creationId xmlns:p14="http://schemas.microsoft.com/office/powerpoint/2010/main" val="41711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" y="634656"/>
            <a:ext cx="9712228" cy="6095657"/>
          </a:xfrm>
        </p:spPr>
      </p:pic>
    </p:spTree>
    <p:extLst>
      <p:ext uri="{BB962C8B-B14F-4D97-AF65-F5344CB8AC3E}">
        <p14:creationId xmlns:p14="http://schemas.microsoft.com/office/powerpoint/2010/main" val="22901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7" y="568753"/>
            <a:ext cx="9725618" cy="6202749"/>
          </a:xfrm>
        </p:spPr>
      </p:pic>
    </p:spTree>
    <p:extLst>
      <p:ext uri="{BB962C8B-B14F-4D97-AF65-F5344CB8AC3E}">
        <p14:creationId xmlns:p14="http://schemas.microsoft.com/office/powerpoint/2010/main" val="14797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621429"/>
            <a:ext cx="9563550" cy="6133598"/>
          </a:xfrm>
        </p:spPr>
      </p:pic>
    </p:spTree>
    <p:extLst>
      <p:ext uri="{BB962C8B-B14F-4D97-AF65-F5344CB8AC3E}">
        <p14:creationId xmlns:p14="http://schemas.microsoft.com/office/powerpoint/2010/main" val="33841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8" y="659369"/>
            <a:ext cx="8557599" cy="6087419"/>
          </a:xfrm>
        </p:spPr>
      </p:pic>
    </p:spTree>
    <p:extLst>
      <p:ext uri="{BB962C8B-B14F-4D97-AF65-F5344CB8AC3E}">
        <p14:creationId xmlns:p14="http://schemas.microsoft.com/office/powerpoint/2010/main" val="32728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576992"/>
            <a:ext cx="9642973" cy="6210986"/>
          </a:xfrm>
        </p:spPr>
      </p:pic>
    </p:spTree>
    <p:extLst>
      <p:ext uri="{BB962C8B-B14F-4D97-AF65-F5344CB8AC3E}">
        <p14:creationId xmlns:p14="http://schemas.microsoft.com/office/powerpoint/2010/main" val="14480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279165" cy="728480"/>
          </a:xfrm>
        </p:spPr>
        <p:txBody>
          <a:bodyPr/>
          <a:lstStyle/>
          <a:p>
            <a:r>
              <a:rPr lang="ru-RU" b="1" dirty="0" smtClean="0"/>
              <a:t>27 января Международный день памяти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4" y="1845618"/>
            <a:ext cx="9534488" cy="4942359"/>
          </a:xfrm>
        </p:spPr>
      </p:pic>
    </p:spTree>
    <p:extLst>
      <p:ext uri="{BB962C8B-B14F-4D97-AF65-F5344CB8AC3E}">
        <p14:creationId xmlns:p14="http://schemas.microsoft.com/office/powerpoint/2010/main" val="8712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" y="585228"/>
            <a:ext cx="9653813" cy="6202749"/>
          </a:xfrm>
        </p:spPr>
      </p:pic>
    </p:spTree>
    <p:extLst>
      <p:ext uri="{BB962C8B-B14F-4D97-AF65-F5344CB8AC3E}">
        <p14:creationId xmlns:p14="http://schemas.microsoft.com/office/powerpoint/2010/main" val="24104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" y="642895"/>
            <a:ext cx="9463236" cy="6112132"/>
          </a:xfrm>
        </p:spPr>
      </p:pic>
    </p:spTree>
    <p:extLst>
      <p:ext uri="{BB962C8B-B14F-4D97-AF65-F5344CB8AC3E}">
        <p14:creationId xmlns:p14="http://schemas.microsoft.com/office/powerpoint/2010/main" val="42861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8" y="618181"/>
            <a:ext cx="9649819" cy="6145084"/>
          </a:xfrm>
        </p:spPr>
      </p:pic>
    </p:spTree>
    <p:extLst>
      <p:ext uri="{BB962C8B-B14F-4D97-AF65-F5344CB8AC3E}">
        <p14:creationId xmlns:p14="http://schemas.microsoft.com/office/powerpoint/2010/main" val="20023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2" y="618181"/>
            <a:ext cx="9628041" cy="6153322"/>
          </a:xfrm>
        </p:spPr>
      </p:pic>
    </p:spTree>
    <p:extLst>
      <p:ext uri="{BB962C8B-B14F-4D97-AF65-F5344CB8AC3E}">
        <p14:creationId xmlns:p14="http://schemas.microsoft.com/office/powerpoint/2010/main" val="38341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2" y="642551"/>
            <a:ext cx="9603642" cy="6112475"/>
          </a:xfrm>
        </p:spPr>
      </p:pic>
    </p:spTree>
    <p:extLst>
      <p:ext uri="{BB962C8B-B14F-4D97-AF65-F5344CB8AC3E}">
        <p14:creationId xmlns:p14="http://schemas.microsoft.com/office/powerpoint/2010/main" val="39338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" y="650789"/>
            <a:ext cx="9569674" cy="6104237"/>
          </a:xfrm>
        </p:spPr>
      </p:pic>
    </p:spTree>
    <p:extLst>
      <p:ext uri="{BB962C8B-B14F-4D97-AF65-F5344CB8AC3E}">
        <p14:creationId xmlns:p14="http://schemas.microsoft.com/office/powerpoint/2010/main" val="25333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2" y="634657"/>
            <a:ext cx="9534489" cy="6145084"/>
          </a:xfrm>
        </p:spPr>
      </p:pic>
    </p:spTree>
    <p:extLst>
      <p:ext uri="{BB962C8B-B14F-4D97-AF65-F5344CB8AC3E}">
        <p14:creationId xmlns:p14="http://schemas.microsoft.com/office/powerpoint/2010/main" val="34808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4" y="618181"/>
            <a:ext cx="9501537" cy="6161560"/>
          </a:xfrm>
        </p:spPr>
      </p:pic>
    </p:spTree>
    <p:extLst>
      <p:ext uri="{BB962C8B-B14F-4D97-AF65-F5344CB8AC3E}">
        <p14:creationId xmlns:p14="http://schemas.microsoft.com/office/powerpoint/2010/main" val="5223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ХОЛОКОСТ?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" y="1845276"/>
            <a:ext cx="9448799" cy="4833551"/>
          </a:xfrm>
        </p:spPr>
      </p:pic>
    </p:spTree>
    <p:extLst>
      <p:ext uri="{BB962C8B-B14F-4D97-AF65-F5344CB8AC3E}">
        <p14:creationId xmlns:p14="http://schemas.microsoft.com/office/powerpoint/2010/main" val="21342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716692"/>
            <a:ext cx="9424087" cy="6079523"/>
          </a:xfrm>
        </p:spPr>
      </p:pic>
    </p:spTree>
    <p:extLst>
      <p:ext uri="{BB962C8B-B14F-4D97-AF65-F5344CB8AC3E}">
        <p14:creationId xmlns:p14="http://schemas.microsoft.com/office/powerpoint/2010/main" val="38812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ГЛАВНАЯ ДОКТРИНА ГИТЛЕРА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2" y="1746763"/>
            <a:ext cx="7888483" cy="5032978"/>
          </a:xfrm>
        </p:spPr>
      </p:pic>
    </p:spTree>
    <p:extLst>
      <p:ext uri="{BB962C8B-B14F-4D97-AF65-F5344CB8AC3E}">
        <p14:creationId xmlns:p14="http://schemas.microsoft.com/office/powerpoint/2010/main" val="1173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5" y="692321"/>
            <a:ext cx="9600391" cy="6087420"/>
          </a:xfrm>
        </p:spPr>
      </p:pic>
    </p:spTree>
    <p:extLst>
      <p:ext uri="{BB962C8B-B14F-4D97-AF65-F5344CB8AC3E}">
        <p14:creationId xmlns:p14="http://schemas.microsoft.com/office/powerpoint/2010/main" val="31499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5" y="626076"/>
            <a:ext cx="9666294" cy="6170140"/>
          </a:xfrm>
        </p:spPr>
      </p:pic>
    </p:spTree>
    <p:extLst>
      <p:ext uri="{BB962C8B-B14F-4D97-AF65-F5344CB8AC3E}">
        <p14:creationId xmlns:p14="http://schemas.microsoft.com/office/powerpoint/2010/main" val="733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2" y="560517"/>
            <a:ext cx="9666295" cy="6210986"/>
          </a:xfrm>
        </p:spPr>
      </p:pic>
    </p:spTree>
    <p:extLst>
      <p:ext uri="{BB962C8B-B14F-4D97-AF65-F5344CB8AC3E}">
        <p14:creationId xmlns:p14="http://schemas.microsoft.com/office/powerpoint/2010/main" val="10820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7" y="701829"/>
            <a:ext cx="9184612" cy="6053197"/>
          </a:xfrm>
        </p:spPr>
      </p:pic>
    </p:spTree>
    <p:extLst>
      <p:ext uri="{BB962C8B-B14F-4D97-AF65-F5344CB8AC3E}">
        <p14:creationId xmlns:p14="http://schemas.microsoft.com/office/powerpoint/2010/main" val="25104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</TotalTime>
  <Words>18</Words>
  <Application>Microsoft Office PowerPoint</Application>
  <PresentationFormat>Широкоэкранный</PresentationFormat>
  <Paragraphs>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Ион (конференц-зал)</vt:lpstr>
      <vt:lpstr>27 ЯНВАРЯ ДЕНЬ ПАМЯТИ ЖЕРТВ ХОЛОКОСТА</vt:lpstr>
      <vt:lpstr>27 января Международный день памяти</vt:lpstr>
      <vt:lpstr>ЧТО ТАКОЕ ХОЛОКОСТ?</vt:lpstr>
      <vt:lpstr>Презентация PowerPoint</vt:lpstr>
      <vt:lpstr>ГЛАВНАЯ ДОКТРИНА ГИТЛЕРА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ЯНВАРЯ ДЕНЬ ПАМЯТИ ЖЕРТВ ХОЛОКОСТА</dc:title>
  <dc:creator>User</dc:creator>
  <cp:lastModifiedBy>User</cp:lastModifiedBy>
  <cp:revision>6</cp:revision>
  <dcterms:created xsi:type="dcterms:W3CDTF">2021-01-12T17:14:18Z</dcterms:created>
  <dcterms:modified xsi:type="dcterms:W3CDTF">2021-01-12T18:26:24Z</dcterms:modified>
</cp:coreProperties>
</file>